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64" r:id="rId6"/>
  </p:sldMasterIdLst>
  <p:notesMasterIdLst>
    <p:notesMasterId r:id="rId11"/>
  </p:notesMasterIdLst>
  <p:handoutMasterIdLst>
    <p:handoutMasterId r:id="rId12"/>
  </p:handoutMasterIdLst>
  <p:sldIdLst>
    <p:sldId id="256" r:id="rId7"/>
    <p:sldId id="262" r:id="rId8"/>
    <p:sldId id="260" r:id="rId9"/>
    <p:sldId id="264" r:id="rId1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9C4"/>
    <a:srgbClr val="1679B4"/>
    <a:srgbClr val="159B43"/>
    <a:srgbClr val="CAD85B"/>
    <a:srgbClr val="0C72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721" autoAdjust="0"/>
  </p:normalViewPr>
  <p:slideViewPr>
    <p:cSldViewPr snapToGrid="0">
      <p:cViewPr varScale="1">
        <p:scale>
          <a:sx n="117" d="100"/>
          <a:sy n="117" d="100"/>
        </p:scale>
        <p:origin x="3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F1CF3-C6E7-4DF6-98F9-3B9C6360AEBD}" type="datetimeFigureOut">
              <a:rPr lang="sl-SI" smtClean="0"/>
              <a:t>13. 09. 2019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D9609-D0AF-4012-87F2-B564449552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0223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D55A5-2685-4E5B-B972-93C36ECDAF2E}" type="datetimeFigureOut">
              <a:rPr lang="sl-SI" smtClean="0"/>
              <a:t>13. 09. 2019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F157B-8E4D-44F8-8370-D287213BB85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8872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727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3A9-0727-48E0-BCF5-9DBB91514D1C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 hasCustomPrompt="1"/>
          </p:nvPr>
        </p:nvSpPr>
        <p:spPr>
          <a:xfrm>
            <a:off x="1352900" y="2091837"/>
            <a:ext cx="9424988" cy="39909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 dirty="0"/>
              <a:t>Naslov in vse ostalo</a:t>
            </a:r>
          </a:p>
          <a:p>
            <a:pPr lvl="1"/>
            <a:r>
              <a:rPr lang="sl-SI" dirty="0"/>
              <a:t>Druga raven</a:t>
            </a:r>
          </a:p>
        </p:txBody>
      </p:sp>
      <p:sp>
        <p:nvSpPr>
          <p:cNvPr id="8" name="Naslov 7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0" baseline="0">
                <a:solidFill>
                  <a:srgbClr val="1679B4"/>
                </a:solidFill>
              </a:defRPr>
            </a:lvl1pPr>
          </a:lstStyle>
          <a:p>
            <a:r>
              <a:rPr lang="sl-SI" dirty="0"/>
              <a:t>Naslov </a:t>
            </a:r>
          </a:p>
        </p:txBody>
      </p:sp>
    </p:spTree>
    <p:extLst>
      <p:ext uri="{BB962C8B-B14F-4D97-AF65-F5344CB8AC3E}">
        <p14:creationId xmlns:p14="http://schemas.microsoft.com/office/powerpoint/2010/main" val="3583079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679B4"/>
                </a:solidFill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3A9-0727-48E0-BCF5-9DBB91514D1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881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679B4"/>
                </a:solidFill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sp>
        <p:nvSpPr>
          <p:cNvPr id="3" name="Označba mesta številke diapoz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5B3A9-0727-48E0-BCF5-9DBB91514D1C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8310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3A9-0727-48E0-BCF5-9DBB91514D1C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 hasCustomPrompt="1"/>
          </p:nvPr>
        </p:nvSpPr>
        <p:spPr>
          <a:xfrm>
            <a:off x="740886" y="3745110"/>
            <a:ext cx="9424988" cy="12293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sl-SI" sz="2800" kern="1200" dirty="0">
                <a:solidFill>
                  <a:srgbClr val="1679B4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dirty="0"/>
              <a:t>Name and surname of the speaker, additional info</a:t>
            </a:r>
          </a:p>
        </p:txBody>
      </p:sp>
      <p:sp>
        <p:nvSpPr>
          <p:cNvPr id="4" name="Pravokotnik 3"/>
          <p:cNvSpPr/>
          <p:nvPr userDrawn="1"/>
        </p:nvSpPr>
        <p:spPr>
          <a:xfrm>
            <a:off x="-309880" y="5360352"/>
            <a:ext cx="11526520" cy="1534161"/>
          </a:xfrm>
          <a:prstGeom prst="rect">
            <a:avLst/>
          </a:prstGeom>
          <a:solidFill>
            <a:srgbClr val="85C9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85C9C4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48E5927-B3C6-41DA-9C4C-18CD81E1CD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7088" y="5665788"/>
            <a:ext cx="7402512" cy="101917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500" b="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Acknowledgements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F49603C-51C7-4CDA-8DBE-0747EF4509A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8413" y="2435225"/>
            <a:ext cx="7032132" cy="677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4400" b="0" kern="1200" baseline="0" dirty="0">
                <a:solidFill>
                  <a:srgbClr val="1679B4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Thank you, any questions?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842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Skupina 1"/>
          <p:cNvGrpSpPr/>
          <p:nvPr userDrawn="1"/>
        </p:nvGrpSpPr>
        <p:grpSpPr>
          <a:xfrm>
            <a:off x="1704155" y="411091"/>
            <a:ext cx="8783691" cy="1103808"/>
            <a:chOff x="1779396" y="386707"/>
            <a:chExt cx="8783691" cy="1103808"/>
          </a:xfrm>
        </p:grpSpPr>
        <p:pic>
          <p:nvPicPr>
            <p:cNvPr id="7" name="Picture 1" descr="A picture containing object&#10;&#10;Description automatically generated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396" y="386707"/>
              <a:ext cx="6788356" cy="1080000"/>
            </a:xfrm>
            <a:prstGeom prst="rect">
              <a:avLst/>
            </a:prstGeom>
          </p:spPr>
        </p:pic>
        <p:grpSp>
          <p:nvGrpSpPr>
            <p:cNvPr id="3" name="Skupina 2"/>
            <p:cNvGrpSpPr>
              <a:grpSpLocks noChangeAspect="1"/>
            </p:cNvGrpSpPr>
            <p:nvPr userDrawn="1"/>
          </p:nvGrpSpPr>
          <p:grpSpPr>
            <a:xfrm>
              <a:off x="9669363" y="446515"/>
              <a:ext cx="893724" cy="1044000"/>
              <a:chOff x="1293609" y="708132"/>
              <a:chExt cx="3780000" cy="4415589"/>
            </a:xfrm>
          </p:grpSpPr>
          <p:pic>
            <p:nvPicPr>
              <p:cNvPr id="4" name="Slika 3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0372"/>
              <a:stretch/>
            </p:blipFill>
            <p:spPr>
              <a:xfrm>
                <a:off x="1293609" y="708132"/>
                <a:ext cx="3568254" cy="2254637"/>
              </a:xfrm>
              <a:prstGeom prst="rect">
                <a:avLst/>
              </a:prstGeom>
            </p:spPr>
          </p:pic>
          <p:pic>
            <p:nvPicPr>
              <p:cNvPr id="5" name="Slika 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93609" y="1343721"/>
                <a:ext cx="3780000" cy="3780000"/>
              </a:xfrm>
              <a:prstGeom prst="rect">
                <a:avLst/>
              </a:prstGeom>
            </p:spPr>
          </p:pic>
        </p:grpSp>
      </p:grpSp>
      <p:sp>
        <p:nvSpPr>
          <p:cNvPr id="10" name="Označba mesta besedila 5"/>
          <p:cNvSpPr txBox="1">
            <a:spLocks/>
          </p:cNvSpPr>
          <p:nvPr userDrawn="1"/>
        </p:nvSpPr>
        <p:spPr>
          <a:xfrm>
            <a:off x="8521637" y="6416296"/>
            <a:ext cx="3670363" cy="41592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rgbClr val="159B43"/>
                </a:solidFill>
                <a:latin typeface="Futura Bk BT" panose="020B05020202040203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dirty="0"/>
          </a:p>
        </p:txBody>
      </p:sp>
      <p:sp>
        <p:nvSpPr>
          <p:cNvPr id="11" name="Označba mesta besedila 5"/>
          <p:cNvSpPr txBox="1">
            <a:spLocks/>
          </p:cNvSpPr>
          <p:nvPr userDrawn="1"/>
        </p:nvSpPr>
        <p:spPr>
          <a:xfrm>
            <a:off x="5227320" y="4711510"/>
            <a:ext cx="5365051" cy="914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 baseline="0">
                <a:solidFill>
                  <a:srgbClr val="1679B4"/>
                </a:solidFill>
                <a:latin typeface="Futura Bk BT" panose="020B05020202040203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52079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11699036" y="6395339"/>
            <a:ext cx="393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1679B4"/>
                </a:solidFill>
              </a:defRPr>
            </a:lvl1pPr>
          </a:lstStyle>
          <a:p>
            <a:fld id="{BD25B3A9-0727-48E0-BCF5-9DBB91514D1C}" type="slidenum">
              <a:rPr lang="sl-SI" smtClean="0"/>
              <a:pPr/>
              <a:t>‹#›</a:t>
            </a:fld>
            <a:endParaRPr lang="sl-SI" dirty="0"/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76" y="6343131"/>
            <a:ext cx="748384" cy="366533"/>
          </a:xfrm>
          <a:prstGeom prst="rect">
            <a:avLst/>
          </a:prstGeom>
        </p:spPr>
      </p:pic>
      <p:sp>
        <p:nvSpPr>
          <p:cNvPr id="4" name="Pravokotnik 3"/>
          <p:cNvSpPr/>
          <p:nvPr userDrawn="1"/>
        </p:nvSpPr>
        <p:spPr>
          <a:xfrm>
            <a:off x="975360" y="1168401"/>
            <a:ext cx="10281920" cy="45719"/>
          </a:xfrm>
          <a:prstGeom prst="rect">
            <a:avLst/>
          </a:prstGeom>
          <a:solidFill>
            <a:srgbClr val="85C9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solidFill>
                <a:srgbClr val="85C9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042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11699036" y="6395339"/>
            <a:ext cx="393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1679B4"/>
                </a:solidFill>
              </a:defRPr>
            </a:lvl1pPr>
          </a:lstStyle>
          <a:p>
            <a:fld id="{BD25B3A9-0727-48E0-BCF5-9DBB91514D1C}" type="slidenum">
              <a:rPr lang="sl-SI" smtClean="0"/>
              <a:pPr/>
              <a:t>‹#›</a:t>
            </a:fld>
            <a:endParaRPr lang="sl-SI" dirty="0"/>
          </a:p>
        </p:txBody>
      </p:sp>
      <p:sp>
        <p:nvSpPr>
          <p:cNvPr id="4" name="Pravokotnik 3"/>
          <p:cNvSpPr/>
          <p:nvPr userDrawn="1"/>
        </p:nvSpPr>
        <p:spPr>
          <a:xfrm>
            <a:off x="975360" y="3241041"/>
            <a:ext cx="10307320" cy="45719"/>
          </a:xfrm>
          <a:prstGeom prst="rect">
            <a:avLst/>
          </a:prstGeom>
          <a:solidFill>
            <a:srgbClr val="85C9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solidFill>
                <a:srgbClr val="85C9C4"/>
              </a:solidFill>
            </a:endParaRPr>
          </a:p>
        </p:txBody>
      </p:sp>
      <p:pic>
        <p:nvPicPr>
          <p:cNvPr id="8" name="Slika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577" y="1901390"/>
            <a:ext cx="2058125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7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1"/>
          <p:cNvSpPr txBox="1">
            <a:spLocks/>
          </p:cNvSpPr>
          <p:nvPr/>
        </p:nvSpPr>
        <p:spPr>
          <a:xfrm>
            <a:off x="1588815" y="3847408"/>
            <a:ext cx="10002821" cy="13858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1679B4"/>
                </a:solidFill>
                <a:latin typeface="Futura Bk BT" panose="020B0502020204020303" pitchFamily="34" charset="0"/>
                <a:ea typeface="+mj-ea"/>
                <a:cs typeface="+mj-cs"/>
              </a:defRPr>
            </a:lvl1pPr>
          </a:lstStyle>
          <a:p>
            <a:r>
              <a:rPr lang="en-AU" sz="4500" b="1" dirty="0">
                <a:latin typeface="Montserrat" panose="00000500000000000000" pitchFamily="50" charset="-18"/>
              </a:rPr>
              <a:t>Heading of the presentation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AU" sz="2700" dirty="0">
                <a:solidFill>
                  <a:srgbClr val="85C9C4"/>
                </a:solidFill>
                <a:latin typeface="Futura" panose="00000400000000000000" pitchFamily="2" charset="0"/>
                <a:ea typeface="+mn-ea"/>
                <a:cs typeface="+mn-cs"/>
              </a:rPr>
              <a:t>First name and Surname</a:t>
            </a:r>
          </a:p>
          <a:p>
            <a:endParaRPr lang="en-AU" sz="4500" b="1" dirty="0">
              <a:latin typeface="Montserrat" panose="00000500000000000000" pitchFamily="50" charset="-18"/>
            </a:endParaRPr>
          </a:p>
        </p:txBody>
      </p:sp>
      <p:sp>
        <p:nvSpPr>
          <p:cNvPr id="5" name="Označba mesta besedila 5"/>
          <p:cNvSpPr txBox="1">
            <a:spLocks/>
          </p:cNvSpPr>
          <p:nvPr/>
        </p:nvSpPr>
        <p:spPr>
          <a:xfrm>
            <a:off x="4398816" y="6313437"/>
            <a:ext cx="3394368" cy="41592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rgbClr val="159B43"/>
                </a:solidFill>
                <a:latin typeface="Futura Bk BT" panose="020B05020202040203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500" dirty="0">
                <a:solidFill>
                  <a:srgbClr val="85C9C4"/>
                </a:solidFill>
                <a:latin typeface="Montserrat" panose="00000500000000000000" pitchFamily="50" charset="-18"/>
              </a:rPr>
              <a:t>Ljubljana, 18 September 2019</a:t>
            </a:r>
          </a:p>
        </p:txBody>
      </p:sp>
    </p:spTree>
    <p:extLst>
      <p:ext uri="{BB962C8B-B14F-4D97-AF65-F5344CB8AC3E}">
        <p14:creationId xmlns:p14="http://schemas.microsoft.com/office/powerpoint/2010/main" val="2057498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3A9-0727-48E0-BCF5-9DBB91514D1C}" type="slidenum">
              <a:rPr lang="sl-SI" smtClean="0"/>
              <a:t>2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41326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3A9-0727-48E0-BCF5-9DBB91514D1C}" type="slidenum">
              <a:rPr lang="sl-SI" smtClean="0"/>
              <a:t>3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98231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B3A9-0727-48E0-BCF5-9DBB91514D1C}" type="slidenum">
              <a:rPr lang="sl-SI" smtClean="0"/>
              <a:t>4</a:t>
            </a:fld>
            <a:endParaRPr lang="sl-SI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FAF47C0-0777-4D00-AD83-09291FD37E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98122" y="3467526"/>
            <a:ext cx="8867752" cy="122936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2F4E05-72DD-446B-AB91-1975E6C919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18556" y="5665788"/>
            <a:ext cx="9160329" cy="101917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0579107-101B-422B-AB90-8F5795847D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9908" y="2435225"/>
            <a:ext cx="7410638" cy="677863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9656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ačrt po meri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o meri 2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Načrt po meri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o meri 2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FA35DEB0DA34A449B0B3CD6F4747F35" ma:contentTypeVersion="10" ma:contentTypeDescription="Ustvari nov dokument." ma:contentTypeScope="" ma:versionID="56c904c9268df2aac184cd960999ff11">
  <xsd:schema xmlns:xsd="http://www.w3.org/2001/XMLSchema" xmlns:xs="http://www.w3.org/2001/XMLSchema" xmlns:p="http://schemas.microsoft.com/office/2006/metadata/properties" xmlns:ns2="ceebf68f-fc8b-4b8b-8d91-c076ccb6c2f5" xmlns:ns3="b7c37c93-23d5-4519-8060-2903bf2cdefb" targetNamespace="http://schemas.microsoft.com/office/2006/metadata/properties" ma:root="true" ma:fieldsID="e07920396062b12d02c63e23e549ed70" ns2:_="" ns3:_="">
    <xsd:import namespace="ceebf68f-fc8b-4b8b-8d91-c076ccb6c2f5"/>
    <xsd:import namespace="b7c37c93-23d5-4519-8060-2903bf2cde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ebf68f-fc8b-4b8b-8d91-c076ccb6c2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c37c93-23d5-4519-8060-2903bf2cdef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BC7880C-2436-4460-B46E-A9434F967F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ebf68f-fc8b-4b8b-8d91-c076ccb6c2f5"/>
    <ds:schemaRef ds:uri="b7c37c93-23d5-4519-8060-2903bf2cde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2ECC42-460A-47A7-8EEB-45C7B72D64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24BF61-6B84-4554-8440-457158329B02}">
  <ds:schemaRefs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b7c37c93-23d5-4519-8060-2903bf2cdefb"/>
    <ds:schemaRef ds:uri="ceebf68f-fc8b-4b8b-8d91-c076ccb6c2f5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16</Words>
  <PresentationFormat>Widescreen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Futura</vt:lpstr>
      <vt:lpstr>Futura Bk BT</vt:lpstr>
      <vt:lpstr>Montserrat</vt:lpstr>
      <vt:lpstr>Officeova tema</vt:lpstr>
      <vt:lpstr>Načrt po meri</vt:lpstr>
      <vt:lpstr>1_Načrt po meri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2019-07-30T13:54:41Z</dcterms:created>
  <dcterms:modified xsi:type="dcterms:W3CDTF">2019-09-13T13:20:19Z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0x0101006FA35DEB0DA34A449B0B3CD6F4747F35</vt:lpwstr>
  </property>
</Properties>
</file>